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ukta Light" panose="020B0000000000000000" pitchFamily="34" charset="77"/>
      <p:regular r:id="rId16"/>
    </p:embeddedFont>
    <p:embeddedFont>
      <p:font typeface="Prompt Medium" panose="020B060402020202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9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784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AirAware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53448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 Air Quality Monitoring &amp; Prediction System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20721" y="4484846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 in Every Prediction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4207192"/>
            <a:ext cx="30480" cy="950357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6350437" y="5435203"/>
            <a:ext cx="74159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Team 3</a:t>
            </a:r>
            <a:endParaRPr lang="en-US" sz="15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EBD99-66B1-C17A-B15B-B9AB4966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803" y="586502"/>
            <a:ext cx="7651194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Addressing the Silent Threat: Air Pollution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32803" y="2091333"/>
            <a:ext cx="7651194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 pollution poses a significant global challenge, impacting both public health and the environment. Many individuals struggle to comprehend its complexities, leading to a lack of awareness and proactive measures.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2803" y="3354586"/>
            <a:ext cx="7651194" cy="1578412"/>
          </a:xfrm>
          <a:prstGeom prst="roundRect">
            <a:avLst>
              <a:gd name="adj" fmla="val 695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9943" y="3354586"/>
            <a:ext cx="91440" cy="1578412"/>
          </a:xfrm>
          <a:prstGeom prst="roundRect">
            <a:avLst>
              <a:gd name="adj" fmla="val 97968"/>
            </a:avLst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6537484" y="3590687"/>
            <a:ext cx="28651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Understanding Gap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37484" y="4014668"/>
            <a:ext cx="711041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often find AQI values confusing and lack understanding of pollution causes and necessary safety guidance.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2803" y="5146238"/>
            <a:ext cx="7651194" cy="1578412"/>
          </a:xfrm>
          <a:prstGeom prst="roundRect">
            <a:avLst>
              <a:gd name="adj" fmla="val 695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09943" y="5146238"/>
            <a:ext cx="91440" cy="1578412"/>
          </a:xfrm>
          <a:prstGeom prst="roundRect">
            <a:avLst>
              <a:gd name="adj" fmla="val 97968"/>
            </a:avLst>
          </a:prstGeom>
          <a:solidFill>
            <a:srgbClr val="A95B95"/>
          </a:solidFill>
          <a:ln/>
        </p:spPr>
      </p:sp>
      <p:sp>
        <p:nvSpPr>
          <p:cNvPr id="11" name="Text 8"/>
          <p:cNvSpPr/>
          <p:nvPr/>
        </p:nvSpPr>
        <p:spPr>
          <a:xfrm>
            <a:off x="6537484" y="5382339"/>
            <a:ext cx="3575209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Limitations of Existing Systems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37484" y="5806321"/>
            <a:ext cx="711041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Current monitoring systems typically present raw AQI numbers without explaining trends, future impacts, or offering actionable advice.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32803" y="6964561"/>
            <a:ext cx="765119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mission is to bridge this gap by designing a system that not only monitors and analyses air quality but also predicts and explains it in a simple, user-friendly manner.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BA2F52-6FC7-A4BB-18B3-0DD5ED65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053" y="481608"/>
            <a:ext cx="836426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Vision: Empowering Informed Decisions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13053" y="1318379"/>
            <a:ext cx="134042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AirAware is designed with clear objectives to deliver comprehensive and actionable air quality insights.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3053" y="1795582"/>
            <a:ext cx="700564" cy="1050965"/>
          </a:xfrm>
          <a:prstGeom prst="roundRect">
            <a:avLst>
              <a:gd name="adj" fmla="val 3600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32009" y="2156817"/>
            <a:ext cx="2626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88758" y="1970723"/>
            <a:ext cx="199441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Monitoring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488758" y="2318980"/>
            <a:ext cx="12528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provide live air quality data for various Indian states, ensuring up-to-date information.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3053" y="3021687"/>
            <a:ext cx="700564" cy="1050965"/>
          </a:xfrm>
          <a:prstGeom prst="roundRect">
            <a:avLst>
              <a:gd name="adj" fmla="val 3600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32009" y="3382923"/>
            <a:ext cx="2626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88758" y="3196828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Trend Analysis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488758" y="3545086"/>
            <a:ext cx="12528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analyse AQI trends on hourly, daily, and monthly bases to identify patterns and changes.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3053" y="4247793"/>
            <a:ext cx="700564" cy="1050965"/>
          </a:xfrm>
          <a:prstGeom prst="roundRect">
            <a:avLst>
              <a:gd name="adj" fmla="val 3600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32009" y="4609028"/>
            <a:ext cx="2626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88758" y="4422934"/>
            <a:ext cx="19488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Modelling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488758" y="4771192"/>
            <a:ext cx="12528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forecast future AQI levels, offering a proactive approach to air quality management.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3053" y="5473898"/>
            <a:ext cx="700564" cy="1050965"/>
          </a:xfrm>
          <a:prstGeom prst="roundRect">
            <a:avLst>
              <a:gd name="adj" fmla="val 3600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32009" y="5835134"/>
            <a:ext cx="2626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88758" y="5649039"/>
            <a:ext cx="26914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AI-driven Recommendations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488758" y="5997297"/>
            <a:ext cx="12528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deliver AI-based insights and personalised health recommendations.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3053" y="6700004"/>
            <a:ext cx="700564" cy="1050965"/>
          </a:xfrm>
          <a:prstGeom prst="roundRect">
            <a:avLst>
              <a:gd name="adj" fmla="val 36005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32009" y="7061240"/>
            <a:ext cx="26265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88758" y="6875145"/>
            <a:ext cx="19463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Engagement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488758" y="7223403"/>
            <a:ext cx="1252859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facilitate user interaction through query submission, feedback mechanisms, and an AI chatbot.</a:t>
            </a:r>
            <a:endParaRPr lang="en-US" sz="13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DC2514-26C1-34C5-14CB-93873C00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561" y="864632"/>
            <a:ext cx="6922413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AirAware's Robust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02561" y="1739860"/>
            <a:ext cx="771167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is built on a scalable and intelligent architecture, integrating various components to ensure seamless operation.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61" y="2624852"/>
            <a:ext cx="1023104" cy="1798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30214" y="2829401"/>
            <a:ext cx="409336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Frontend: Engaging User Experience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30214" y="3236357"/>
            <a:ext cx="6484025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Developed with HTML, CSS, and JavaScript, featuring interactive charts, dashboards, and responsive UI for seamless navigation, including dedicated login and signup pages.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561" y="4423172"/>
            <a:ext cx="1023104" cy="14708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0214" y="4627721"/>
            <a:ext cx="389108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Backend: Powerful Data Processing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30214" y="5034677"/>
            <a:ext cx="648402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Powered by Python (Flask), handling REST APIs, user authentication, session management, and efficient AQI data processing.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561" y="5894070"/>
            <a:ext cx="1023104" cy="14708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0214" y="6098619"/>
            <a:ext cx="470725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External Services: Real-time &amp; Intelligence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30214" y="6505575"/>
            <a:ext cx="648402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OpenWeatherMap API for real-time AQI data, an email service for query and feedback, and OpenAI/GPT-OSS-20B for an intelligent AI chatbot.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D5EE3-29FB-87F8-A9FF-5FDB9F7EA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958" y="881777"/>
            <a:ext cx="12429649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Features: Comprehensive Air Quality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7958" y="1984653"/>
            <a:ext cx="130144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AirAware offers a suite of features designed to provide users with in-depth and actionable information about air quality.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58" y="2613660"/>
            <a:ext cx="3037165" cy="18770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7958" y="4721423"/>
            <a:ext cx="3037165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AQI Monitoring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07958" y="5500926"/>
            <a:ext cx="303716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 AQI data for selected states, including a detailed breakdown of pollutants such as PM2.5, PM10, NO₂, and SO₂.</a:t>
            </a:r>
            <a:endParaRPr lang="en-US" sz="1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12" y="2613660"/>
            <a:ext cx="3037284" cy="18771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3612" y="4721542"/>
            <a:ext cx="290988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Visualization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133612" y="5180528"/>
            <a:ext cx="3037284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Visualisations for hourly (last 24 hours), daily (last 7 days), and monthly (last 6 months) AQI trends to easily identify patterns.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385" y="2613660"/>
            <a:ext cx="3037284" cy="18771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9385" y="4721542"/>
            <a:ext cx="303728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Prediction Module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459385" y="5501045"/>
            <a:ext cx="3037284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Year-based AQI forecasting and trend-based projections to anticipate future air quality conditions.</a:t>
            </a:r>
            <a:endParaRPr lang="en-US" sz="18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5158" y="2613660"/>
            <a:ext cx="3037284" cy="187713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5158" y="4721542"/>
            <a:ext cx="303728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User Interaction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0785158" y="5501045"/>
            <a:ext cx="3037284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integrated query and feedback system, complemented by email notifications for personalised updates.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5D2557-E071-E2F2-FDF6-9A9C88BCE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62073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Analysis and Actionable Analytics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AirAware goes beyond mere data display, offering intelligent analysis and practical insights to safeguard user health.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1959" y="138886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Analysis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31959" y="1717834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logic analyses AQI trends and variations.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1959" y="1958459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clear explanations for pollution causes.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1959" y="2199084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Predicts safe outdoor times and recommends mask usage.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1959" y="2439710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a comprehensive health safety rating.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9" y="2776061"/>
            <a:ext cx="6732746" cy="511409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73315" y="1388864"/>
            <a:ext cx="1645920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 Section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73315" y="1717834"/>
            <a:ext cx="673274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robust analytics engine provides critical insights into air quality dynamics: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7473315" y="2239328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73315" y="2224087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4" name="Shape 11"/>
          <p:cNvSpPr/>
          <p:nvPr/>
        </p:nvSpPr>
        <p:spPr>
          <a:xfrm>
            <a:off x="10654546" y="2054185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A95B95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5631" y="2165152"/>
            <a:ext cx="148114" cy="1481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11904" y="254793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Trend Analyzer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611904" y="2842736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Detailed 24-hour and 7-day AQI change analysis.</a:t>
            </a:r>
            <a:endParaRPr lang="en-US" sz="950" dirty="0"/>
          </a:p>
        </p:txBody>
      </p:sp>
      <p:sp>
        <p:nvSpPr>
          <p:cNvPr id="18" name="Shape 14"/>
          <p:cNvSpPr/>
          <p:nvPr/>
        </p:nvSpPr>
        <p:spPr>
          <a:xfrm>
            <a:off x="7473315" y="3487341"/>
            <a:ext cx="6732746" cy="939522"/>
          </a:xfrm>
          <a:prstGeom prst="roundRect">
            <a:avLst>
              <a:gd name="adj" fmla="val 7786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7473315" y="3472101"/>
            <a:ext cx="6732746" cy="6096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20" name="Shape 16"/>
          <p:cNvSpPr/>
          <p:nvPr/>
        </p:nvSpPr>
        <p:spPr>
          <a:xfrm>
            <a:off x="10654546" y="3302198"/>
            <a:ext cx="370284" cy="370284"/>
          </a:xfrm>
          <a:prstGeom prst="roundRect">
            <a:avLst>
              <a:gd name="adj" fmla="val 246946"/>
            </a:avLst>
          </a:prstGeom>
          <a:solidFill>
            <a:srgbClr val="A95B95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631" y="3413165"/>
            <a:ext cx="148114" cy="1481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611904" y="3795951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Analytics Snapshot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7611904" y="4090749"/>
            <a:ext cx="645556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volatility index and forecast confidence levels for better understanding.</a:t>
            </a:r>
            <a:endParaRPr lang="en-US" sz="9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315" y="4565690"/>
            <a:ext cx="6732746" cy="29624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74FFFF-C27D-CF84-0FEE-28AC2596C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779" y="405289"/>
            <a:ext cx="4439245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Minds Behind AirAware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515779" y="1035606"/>
            <a:ext cx="81124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dedicated team brought AirAware to life through collaborative effort and expertise.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15779" y="1437084"/>
            <a:ext cx="8112442" cy="1428036"/>
          </a:xfrm>
          <a:prstGeom prst="roundRect">
            <a:avLst>
              <a:gd name="adj" fmla="val 433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0679" y="1591985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A95B9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42" y="1713548"/>
            <a:ext cx="198953" cy="1989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0679" y="2181344"/>
            <a:ext cx="1846659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Sharmika Gangadharan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70679" y="2474476"/>
            <a:ext cx="78026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the complete UI, implemented dashboard layout, and integrated charts and user interaction features.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515779" y="3012400"/>
            <a:ext cx="8112442" cy="1663779"/>
          </a:xfrm>
          <a:prstGeom prst="roundRect">
            <a:avLst>
              <a:gd name="adj" fmla="val 372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70679" y="3167301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A95B9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242" y="3288863"/>
            <a:ext cx="198953" cy="1989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0679" y="3756660"/>
            <a:ext cx="1637705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Machika Kapil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670679" y="4049792"/>
            <a:ext cx="780264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Added AQI history and Health Advisory cards, and contributed to both frontend and backend technologies, including UI enhancements.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515779" y="4823460"/>
            <a:ext cx="8112442" cy="1428036"/>
          </a:xfrm>
          <a:prstGeom prst="roundRect">
            <a:avLst>
              <a:gd name="adj" fmla="val 433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70679" y="4978360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A95B9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242" y="5099923"/>
            <a:ext cx="198953" cy="1989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0679" y="5567720"/>
            <a:ext cx="1637705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Joseph Alvis Sajith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70679" y="5860852"/>
            <a:ext cx="78026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Developed data processing pipelines, implemented the analytics engine, and integrated the AI chatbot.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15779" y="6398776"/>
            <a:ext cx="8112442" cy="1428036"/>
          </a:xfrm>
          <a:prstGeom prst="roundRect">
            <a:avLst>
              <a:gd name="adj" fmla="val 433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70679" y="6553676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A95B9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242" y="6675239"/>
            <a:ext cx="198953" cy="19895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70679" y="7143036"/>
            <a:ext cx="193679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Varshini Reddy &amp; Mehar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670679" y="7436168"/>
            <a:ext cx="78026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Conducted thorough functional testing and UI validation to ensure system reliability and user satisfaction.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161" y="579477"/>
            <a:ext cx="9442133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Towards a Healthier Tomorrow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6161" y="1556980"/>
            <a:ext cx="1319807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AirAware stands as a testament to intelligent environmental monitoring, seamlessly integrating real-time data with AI-driven insights.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90756" y="2114550"/>
            <a:ext cx="1649730" cy="114347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871793" y="2506385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045035" y="2319099"/>
            <a:ext cx="227361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Monitoring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045035" y="2726055"/>
            <a:ext cx="730496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intelligent AQI monitoring, offering real-time data and comprehensive insights.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42761" y="3248501"/>
            <a:ext cx="8869204" cy="11430"/>
          </a:xfrm>
          <a:prstGeom prst="roundRect">
            <a:avLst>
              <a:gd name="adj" fmla="val 751942"/>
            </a:avLst>
          </a:prstGeom>
          <a:solidFill>
            <a:srgbClr val="6D4562"/>
          </a:solidFill>
          <a:ln/>
        </p:spPr>
      </p:sp>
      <p:sp>
        <p:nvSpPr>
          <p:cNvPr id="9" name="Shape 7"/>
          <p:cNvSpPr/>
          <p:nvPr/>
        </p:nvSpPr>
        <p:spPr>
          <a:xfrm>
            <a:off x="2365891" y="3360301"/>
            <a:ext cx="3299460" cy="114347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71793" y="3752136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5869900" y="3564850"/>
            <a:ext cx="252412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Integrated Intelligence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869900" y="3971806"/>
            <a:ext cx="764976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real-time data with AI-based analysis and predictive capabilities for a holistic view.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67626" y="4494252"/>
            <a:ext cx="8044339" cy="11430"/>
          </a:xfrm>
          <a:prstGeom prst="roundRect">
            <a:avLst>
              <a:gd name="adj" fmla="val 751942"/>
            </a:avLst>
          </a:prstGeom>
          <a:solidFill>
            <a:srgbClr val="6D4562"/>
          </a:solidFill>
          <a:ln/>
        </p:spPr>
      </p:sp>
      <p:sp>
        <p:nvSpPr>
          <p:cNvPr id="14" name="Shape 12"/>
          <p:cNvSpPr/>
          <p:nvPr/>
        </p:nvSpPr>
        <p:spPr>
          <a:xfrm>
            <a:off x="1541026" y="4606052"/>
            <a:ext cx="4949190" cy="1470898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71793" y="5161598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6694765" y="4810601"/>
            <a:ext cx="227361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Empowering Users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694765" y="5217557"/>
            <a:ext cx="7014924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Helps users understand air quality, take necessary health precautions, and make informed decisions about their well-being.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592491" y="6067425"/>
            <a:ext cx="7219474" cy="11430"/>
          </a:xfrm>
          <a:prstGeom prst="roundRect">
            <a:avLst>
              <a:gd name="adj" fmla="val 751942"/>
            </a:avLst>
          </a:prstGeom>
          <a:solidFill>
            <a:srgbClr val="6D4562"/>
          </a:solidFill>
          <a:ln/>
        </p:spPr>
      </p:sp>
      <p:sp>
        <p:nvSpPr>
          <p:cNvPr id="19" name="Shape 17"/>
          <p:cNvSpPr/>
          <p:nvPr/>
        </p:nvSpPr>
        <p:spPr>
          <a:xfrm>
            <a:off x="716161" y="6179225"/>
            <a:ext cx="6599039" cy="1470898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71793" y="6734770"/>
            <a:ext cx="28765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519749" y="6383774"/>
            <a:ext cx="227361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Applications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19749" y="6790730"/>
            <a:ext cx="61899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Ideal for smart city initiatives and advanced environmental monitoring applications, promoting healthier urban living.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C29CFC-22EA-288A-2384-5D076349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0" y="7783547"/>
            <a:ext cx="28829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7522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3131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more information or to provide feedback, please contact us.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4781669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Together, we can build a future with cleaner air.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4504015"/>
            <a:ext cx="30480" cy="950357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Macintosh PowerPoint</Application>
  <PresentationFormat>Custom</PresentationFormat>
  <Paragraphs>95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Prompt Medium</vt:lpstr>
      <vt:lpstr>Arial</vt:lpstr>
      <vt:lpstr>Calibri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Surya Siva Shankar Tirumani</cp:lastModifiedBy>
  <cp:revision>2</cp:revision>
  <dcterms:created xsi:type="dcterms:W3CDTF">2025-12-18T06:19:49Z</dcterms:created>
  <dcterms:modified xsi:type="dcterms:W3CDTF">2025-12-18T13:16:19Z</dcterms:modified>
</cp:coreProperties>
</file>